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1" r:id="rId5"/>
    <p:sldId id="258" r:id="rId6"/>
    <p:sldId id="274" r:id="rId7"/>
    <p:sldId id="275" r:id="rId8"/>
    <p:sldId id="276" r:id="rId9"/>
    <p:sldId id="287" r:id="rId10"/>
    <p:sldId id="311" r:id="rId11"/>
    <p:sldId id="286" r:id="rId12"/>
    <p:sldId id="284" r:id="rId13"/>
    <p:sldId id="283" r:id="rId14"/>
    <p:sldId id="282" r:id="rId15"/>
    <p:sldId id="280" r:id="rId16"/>
    <p:sldId id="288" r:id="rId17"/>
    <p:sldId id="293" r:id="rId18"/>
    <p:sldId id="292" r:id="rId19"/>
    <p:sldId id="291" r:id="rId20"/>
    <p:sldId id="294" r:id="rId21"/>
    <p:sldId id="312" r:id="rId22"/>
    <p:sldId id="278" r:id="rId23"/>
    <p:sldId id="277" r:id="rId24"/>
    <p:sldId id="308" r:id="rId25"/>
    <p:sldId id="313" r:id="rId26"/>
    <p:sldId id="314" r:id="rId27"/>
    <p:sldId id="290" r:id="rId28"/>
    <p:sldId id="296" r:id="rId29"/>
    <p:sldId id="295" r:id="rId30"/>
    <p:sldId id="289" r:id="rId31"/>
    <p:sldId id="299" r:id="rId32"/>
    <p:sldId id="298" r:id="rId33"/>
    <p:sldId id="297" r:id="rId34"/>
    <p:sldId id="301" r:id="rId35"/>
    <p:sldId id="300" r:id="rId36"/>
    <p:sldId id="302" r:id="rId37"/>
    <p:sldId id="307" r:id="rId38"/>
    <p:sldId id="306" r:id="rId39"/>
    <p:sldId id="305" r:id="rId40"/>
    <p:sldId id="304" r:id="rId41"/>
    <p:sldId id="303" r:id="rId42"/>
    <p:sldId id="273" r:id="rId43"/>
  </p:sldIdLst>
  <p:sldSz cx="9144000" cy="5143500" type="screen16x9"/>
  <p:notesSz cx="7102475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-74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6CC4A-B30E-42F1-A03A-74DAC789D0D1}" type="datetimeFigureOut">
              <a:rPr lang="fr-FR" smtClean="0"/>
              <a:pPr/>
              <a:t>24/05/2026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9D622-704A-46D4-8292-68FDD7B713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1500181"/>
            <a:ext cx="7772400" cy="2013353"/>
          </a:xfrm>
        </p:spPr>
        <p:txBody>
          <a:bodyPr>
            <a:normAutofit/>
          </a:bodyPr>
          <a:lstStyle/>
          <a:p>
            <a:endParaRPr lang="fr-FR" dirty="0">
              <a:solidFill>
                <a:srgbClr val="7030A0"/>
              </a:solidFill>
              <a:latin typeface="Segoe Script" pitchFamily="34" charset="0"/>
            </a:endParaRPr>
          </a:p>
        </p:txBody>
      </p:sp>
      <p:pic>
        <p:nvPicPr>
          <p:cNvPr id="4" name="Image 3" descr="bandea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7" name="Image 6" descr="aad09a56-7310-4436-9baa-c1fb3ffb36d9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95486"/>
            <a:ext cx="8256917" cy="4644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7a0e38bd-a27e-40f7-a337-30a640ca5356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89552"/>
            <a:ext cx="8532440" cy="359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14dcc934-a3e2-47ad-ab26-450508d30b7f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249492"/>
            <a:ext cx="3467984" cy="462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18fb67be-58b3-4e50-9102-bda06bfac582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49492"/>
            <a:ext cx="6309320" cy="473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82fc5298-58f0-467f-9b12-419b58f91db5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249492"/>
            <a:ext cx="460851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189ae64a-8947-4702-a469-bf9b0a18d672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1480"/>
            <a:ext cx="475252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918bf7fc-e231-4fea-8eb9-bf3f2414214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41480"/>
            <a:ext cx="8352928" cy="4698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4904f05a-6a95-4085-8029-dd2a0305fab2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5486"/>
            <a:ext cx="3467984" cy="462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22754c48-5994-4ab6-a4c7-19271a98d310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1" y="249492"/>
            <a:ext cx="7872875" cy="4428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53518f10-6e9c-4924-aefe-95ad808a633a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41480"/>
            <a:ext cx="475252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-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60648" y="1221600"/>
            <a:ext cx="11669476" cy="42459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31640" y="1"/>
            <a:ext cx="5857916" cy="2013353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Segoe Script" pitchFamily="34" charset="0"/>
              </a:rPr>
              <a:t>Le 9 mai 2026</a:t>
            </a:r>
            <a:br>
              <a:rPr lang="fr-FR" b="1" dirty="0" smtClean="0">
                <a:latin typeface="Segoe Script" pitchFamily="34" charset="0"/>
              </a:rPr>
            </a:br>
            <a:r>
              <a:rPr lang="fr-FR" b="1" dirty="0" smtClean="0">
                <a:latin typeface="Segoe Script" pitchFamily="34" charset="0"/>
              </a:rPr>
              <a:t>Sortie botanique</a:t>
            </a:r>
            <a:br>
              <a:rPr lang="fr-FR" b="1" dirty="0" smtClean="0">
                <a:latin typeface="Segoe Script" pitchFamily="34" charset="0"/>
              </a:rPr>
            </a:br>
            <a:endParaRPr lang="fr-FR" b="1" dirty="0"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15426316-90ca-42b3-92bc-4418e3b1b6c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95487"/>
            <a:ext cx="4803998" cy="4803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c467852c-dbf6-40cf-90ed-ed2108636eeb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03498"/>
            <a:ext cx="7992888" cy="44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379f9e61-0477-4b0b-97cf-755fff400eb3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49492"/>
            <a:ext cx="8028384" cy="4515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803b8871-c753-446e-b263-9dde691431a8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49492"/>
            <a:ext cx="8208912" cy="4617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a553b340-98a5-4f94-94a5-b65e77eb4e89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34807" y="195486"/>
            <a:ext cx="3548993" cy="473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cd02cd9f-8e5f-4a9d-bd06-d21b1889b6f8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41480"/>
            <a:ext cx="4752528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e07e6ef5-9f58-4afc-9090-fb319cc759bb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1480"/>
            <a:ext cx="482453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89020299_1409332591221237_308296481082857976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49492"/>
            <a:ext cx="3467984" cy="4623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89339100_1409332891221207_472672245038328661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1480"/>
            <a:ext cx="3600400" cy="480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2527727_1409332971221199_135279764402190434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41480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8b6e1d9c-e42d-4fa7-8be0-b236ab7978fe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3" y="303498"/>
            <a:ext cx="7968885" cy="4482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2545170_1409332547887908_530641303454805545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1480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2996291_1409332941221202_277408983970406712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41480"/>
            <a:ext cx="3600400" cy="480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3365338_1409332754554554_880159016429167352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95486"/>
            <a:ext cx="3528392" cy="4704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5291912_1409332504554579_524841918706640494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9" y="141480"/>
            <a:ext cx="3589497" cy="4785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5804958_1409332627887900_818711921846303564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9" y="141480"/>
            <a:ext cx="3589497" cy="4785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5978910_1409332431221253_363833796028183534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141480"/>
            <a:ext cx="3564396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6883421_1409332387887924_106112564474218233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3" y="141480"/>
            <a:ext cx="3604901" cy="4806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8248820_1409332841221212_4671679695682705539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1480"/>
            <a:ext cx="3672408" cy="4896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6922943_1409332707887892_5238630476455185838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41480"/>
            <a:ext cx="3630002" cy="4840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7107351_1409332794554550_252345551177186630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95486"/>
            <a:ext cx="3600400" cy="4800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94bd0236-28a8-4eb4-8814-ea50441747f4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1480"/>
            <a:ext cx="482453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7129584_1409332464554583_8301976868068361263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87474"/>
            <a:ext cx="3672408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97413125_1409332657887897_6981842002380252242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95486"/>
            <a:ext cx="3528392" cy="470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AutoShape 4" descr="Rhynchostylis gigantea var peach - Patrick POLBOS Orchid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0" name="AutoShape 8" descr="Rhynchostylis gigantea var peach - Patrick POLBOS Orchid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2" name="AutoShape 10" descr="Rhynchostylis gigantea var peach - Patrick POLBOS Orchid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6" name="AutoShape 4" descr="Rhynchostylis gigantea alba - Patrick POLBOS Orchid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78" name="AutoShape 6" descr="Rhynchostylis gigantea alba - Patrick POLBOS Orchids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8680" name="AutoShape 8" descr="https://www.patrickpolbosorchids.fr/boutique/2296-thickbox/rhynchostylis-gigantea-alba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2500" r="1484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10" name="Image 9" descr="1e2a9ff2-3dbb-4f53-b1b4-c80ce352a913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41480"/>
            <a:ext cx="4896544" cy="489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2bdbfb41-f5fc-4c0a-abdc-27b47390d6df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1480"/>
            <a:ext cx="482453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4aa72221-6b28-4dec-bf64-5ae888ef5717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1" y="195486"/>
            <a:ext cx="3547267" cy="473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5bea5d56-b23a-4ace-a334-342ed013b8e1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95486"/>
            <a:ext cx="4731990" cy="4731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643438" y="1446601"/>
            <a:ext cx="5429288" cy="133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893222"/>
            <a:ext cx="8929718" cy="20133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6" name="Image 5" descr="6c543b0e-9d5a-4045-bc56-78c91c95de1d.jf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95486"/>
            <a:ext cx="4785996" cy="4785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4</Words>
  <Application>Microsoft Office PowerPoint</Application>
  <PresentationFormat>Affichage à l'écran (16:9)</PresentationFormat>
  <Paragraphs>1</Paragraphs>
  <Slides>42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3" baseType="lpstr">
      <vt:lpstr>Thème Office</vt:lpstr>
      <vt:lpstr>Diapositive 1</vt:lpstr>
      <vt:lpstr>Le 9 mai 2026 Sortie botanique 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gilles lllll</dc:creator>
  <cp:lastModifiedBy>cyber</cp:lastModifiedBy>
  <cp:revision>35</cp:revision>
  <dcterms:created xsi:type="dcterms:W3CDTF">2020-10-15T05:21:21Z</dcterms:created>
  <dcterms:modified xsi:type="dcterms:W3CDTF">2026-05-24T08:37:36Z</dcterms:modified>
</cp:coreProperties>
</file>